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1F"/>
    <a:srgbClr val="00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575" autoAdjust="0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fld id="{459AAB81-BAFB-4F18-9F19-CE6A522B4D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66665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  <a:p>
            <a:pPr lvl="3"/>
            <a:r>
              <a:rPr lang="en-US" altLang="ja-JP" noProof="0"/>
              <a:t>Fourth level</a:t>
            </a:r>
          </a:p>
          <a:p>
            <a:pPr lvl="4"/>
            <a:r>
              <a:rPr lang="en-US" altLang="ja-JP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fld id="{1C79C762-3E8C-44F9-AA61-2F5680003A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074817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fld id="{3ECC4B5F-7FCD-4BCA-AD74-7B9E24579C2C}" type="slidenum">
              <a:rPr lang="en-US" altLang="ja-JP" sz="1200" smtClean="0"/>
              <a:pPr eaLnBrk="1" hangingPunct="1">
                <a:defRPr/>
              </a:pPr>
              <a:t>1</a:t>
            </a:fld>
            <a:endParaRPr lang="en-US" altLang="ja-JP" sz="120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0E4B0-D2CC-469A-A156-1049518201F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11682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870527-0D3E-465A-B8FF-753C5C22070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33418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9ECBE-264E-417D-BB13-9CC4C7245B1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09664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D7461-CC4B-4050-8FFD-8ED7C49A123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9789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286EB-7BD3-4A0F-B202-EE4624EEF48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52205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662481-32D4-4D58-AA77-C0B713D6648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250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45646-4EE9-4016-B944-078872EA960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2565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44D43-3439-4B1F-85AF-1C9BD8D7E68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35689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504D6-5F00-4C32-BE60-E2AD5EB0892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1483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71E2BB-64D1-4CEE-8F24-9BFF6D4F26B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84757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6DC14A-58A3-46CE-938A-BB50D4EC3B7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37652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8185E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>
                <a:ea typeface="ＭＳ Ｐゴシック" charset="-128"/>
              </a:defRPr>
            </a:lvl1pPr>
          </a:lstStyle>
          <a:p>
            <a:pPr>
              <a:defRPr/>
            </a:pPr>
            <a:fld id="{655F81A8-E281-4F09-86BA-0E75FD83B43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49263" y="2097088"/>
            <a:ext cx="8237537" cy="3163887"/>
          </a:xfrm>
          <a:noFill/>
          <a:ln>
            <a:solidFill>
              <a:srgbClr val="00FF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ja-JP" altLang="en-US" sz="48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30</a:t>
            </a:r>
            <a:r>
              <a:rPr lang="ja-JP" altLang="en-US" sz="48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回山形県臨床工学会</a:t>
            </a:r>
            <a:br>
              <a:rPr lang="en-US" altLang="ja-JP" sz="48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</a:br>
            <a:r>
              <a:rPr lang="ja-JP" altLang="en-US" sz="48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ＣＯ Ｉ 開示</a:t>
            </a:r>
            <a:br>
              <a:rPr lang="en-US" altLang="ja-JP" sz="40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</a:br>
            <a:r>
              <a:rPr lang="ja-JP" altLang="en-US" sz="16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　</a:t>
            </a:r>
            <a:br>
              <a:rPr lang="en-US" altLang="ja-JP" sz="2400" b="1" i="1" dirty="0">
                <a:solidFill>
                  <a:srgbClr val="FFFF1F"/>
                </a:solidFill>
                <a:ea typeface="ＭＳ Ｐゴシック" charset="-128"/>
              </a:rPr>
            </a:br>
            <a:r>
              <a:rPr lang="ja-JP" altLang="en-US" sz="2400" b="1" i="1" dirty="0">
                <a:solidFill>
                  <a:srgbClr val="FFFF1F"/>
                </a:solidFill>
                <a:ea typeface="ＭＳ Ｐゴシック" charset="-128"/>
              </a:rPr>
              <a:t>筆頭発表者名：〇〇〇〇</a:t>
            </a:r>
            <a:endParaRPr lang="en-US" altLang="ja-JP" sz="2400" b="1" i="1" dirty="0">
              <a:solidFill>
                <a:srgbClr val="FFFF1F"/>
              </a:solidFill>
              <a:ea typeface="ＭＳ Ｐゴシック" charset="-128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idx="1"/>
          </p:nvPr>
        </p:nvSpPr>
        <p:spPr>
          <a:xfrm>
            <a:off x="482600" y="5253038"/>
            <a:ext cx="8169275" cy="11223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en-US" altLang="ja-JP" sz="2800" b="1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800" b="1">
                <a:solidFill>
                  <a:schemeClr val="bg1"/>
                </a:solidFill>
                <a:latin typeface="Arial" charset="0"/>
                <a:ea typeface="ＭＳ Ｐゴシック" charset="-128"/>
              </a:rPr>
              <a:t>　 演題発表に関連し、開示すべき</a:t>
            </a:r>
            <a:r>
              <a:rPr lang="en-US" altLang="ja-JP" sz="2800" b="1">
                <a:solidFill>
                  <a:schemeClr val="bg1"/>
                </a:solidFill>
                <a:latin typeface="Arial" charset="0"/>
                <a:ea typeface="ＭＳ Ｐゴシック" charset="-128"/>
              </a:rPr>
              <a:t>CO I </a:t>
            </a:r>
            <a:r>
              <a:rPr lang="ja-JP" altLang="en-US" sz="2800" b="1">
                <a:solidFill>
                  <a:schemeClr val="bg1"/>
                </a:solidFill>
                <a:latin typeface="Arial" charset="0"/>
                <a:ea typeface="ＭＳ Ｐゴシック" charset="-128"/>
              </a:rPr>
              <a:t>関係にある　企業などはありません。</a:t>
            </a:r>
            <a:endParaRPr lang="en-US" altLang="ja-JP" sz="2800" b="1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ja-JP" sz="700" b="1" i="1">
              <a:solidFill>
                <a:srgbClr val="FFFF1F"/>
              </a:solidFill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ja-JP" b="1">
              <a:solidFill>
                <a:schemeClr val="bg1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2052" name="正方形/長方形 4"/>
          <p:cNvSpPr>
            <a:spLocks noChangeArrowheads="1"/>
          </p:cNvSpPr>
          <p:nvPr/>
        </p:nvSpPr>
        <p:spPr bwMode="auto">
          <a:xfrm>
            <a:off x="242888" y="1708150"/>
            <a:ext cx="8640762" cy="4919663"/>
          </a:xfrm>
          <a:prstGeom prst="rect">
            <a:avLst/>
          </a:prstGeom>
          <a:noFill/>
          <a:ln w="381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ja-JP" altLang="en-US" sz="2400"/>
          </a:p>
        </p:txBody>
      </p:sp>
      <p:sp>
        <p:nvSpPr>
          <p:cNvPr id="2053" name="テキスト ボックス 1"/>
          <p:cNvSpPr txBox="1">
            <a:spLocks noChangeArrowheads="1"/>
          </p:cNvSpPr>
          <p:nvPr/>
        </p:nvSpPr>
        <p:spPr bwMode="auto">
          <a:xfrm>
            <a:off x="741363" y="620713"/>
            <a:ext cx="76485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dirty="0">
                <a:solidFill>
                  <a:schemeClr val="bg1"/>
                </a:solidFill>
              </a:rPr>
              <a:t>〔</a:t>
            </a:r>
            <a:r>
              <a:rPr lang="ja-JP" altLang="en-US" sz="2400" dirty="0">
                <a:solidFill>
                  <a:schemeClr val="bg1"/>
                </a:solidFill>
              </a:rPr>
              <a:t>スライド例</a:t>
            </a:r>
            <a:r>
              <a:rPr lang="en-US" altLang="ja-JP" sz="2400" dirty="0">
                <a:solidFill>
                  <a:schemeClr val="bg1"/>
                </a:solidFill>
              </a:rPr>
              <a:t>〕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solidFill>
                  <a:schemeClr val="bg1"/>
                </a:solidFill>
              </a:rPr>
              <a:t>学術講演会口頭発表時、申告すべきＣＯＩ状態が無い場合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575</TotalTime>
  <Words>54</Words>
  <Application>Microsoft Office PowerPoint</Application>
  <PresentationFormat>画面に合わせる (4:3)</PresentationFormat>
  <Paragraphs>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Times New Roman</vt:lpstr>
      <vt:lpstr>Default Design</vt:lpstr>
      <vt:lpstr>第30回山形県臨床工学会 ＣＯ Ｉ 開示 　 筆頭発表者名：〇〇〇〇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printingokaze</cp:lastModifiedBy>
  <cp:revision>94</cp:revision>
  <dcterms:created xsi:type="dcterms:W3CDTF">2000-09-04T17:39:07Z</dcterms:created>
  <dcterms:modified xsi:type="dcterms:W3CDTF">2026-08-07T03:53:08Z</dcterms:modified>
</cp:coreProperties>
</file>