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9144000" cy="6858000" type="screen4x3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17538" y="1285875"/>
            <a:ext cx="7772400" cy="2143125"/>
          </a:xfrm>
          <a:noFill/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第</a:t>
            </a:r>
            <a:r>
              <a:rPr lang="en-US" altLang="ja-JP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30</a:t>
            </a:r>
            <a:r>
              <a:rPr lang="ja-JP" altLang="en-US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回山形県臨床工学会</a:t>
            </a:r>
            <a:br>
              <a:rPr lang="en-US" altLang="ja-JP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ＣＯ Ｉ 開示</a:t>
            </a:r>
            <a:br>
              <a:rPr lang="en-US" altLang="ja-JP" sz="36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</a:br>
            <a:r>
              <a:rPr lang="ja-JP" altLang="en-US" sz="1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</a:t>
            </a:r>
            <a:br>
              <a:rPr lang="en-US" altLang="ja-JP" sz="2000" b="1" i="1" dirty="0">
                <a:solidFill>
                  <a:srgbClr val="FFFF1F"/>
                </a:solidFill>
                <a:ea typeface="ＭＳ Ｐゴシック" charset="-128"/>
              </a:rPr>
            </a:br>
            <a:r>
              <a:rPr lang="ja-JP" altLang="en-US" sz="2000" b="1" i="1" dirty="0">
                <a:solidFill>
                  <a:srgbClr val="FFFF1F"/>
                </a:solidFill>
                <a:ea typeface="ＭＳ Ｐゴシック" charset="-128"/>
              </a:rPr>
              <a:t>筆頭発表者名：〇〇〇〇</a:t>
            </a:r>
            <a:endParaRPr lang="en-US" altLang="ja-JP" sz="2000" b="1" i="1" dirty="0">
              <a:solidFill>
                <a:srgbClr val="FFFF1F"/>
              </a:solidFill>
              <a:ea typeface="ＭＳ Ｐゴシック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452438" y="3519488"/>
            <a:ext cx="8358187" cy="29289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演題発表に関連し、開示すべき</a:t>
            </a:r>
            <a:r>
              <a:rPr lang="en-US" altLang="ja-JP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CO I </a:t>
            </a:r>
            <a:r>
              <a:rPr lang="ja-JP" altLang="en-US" sz="24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関係にある企業などとして、</a:t>
            </a:r>
            <a:endParaRPr lang="en-US" altLang="ja-JP" sz="24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</a:t>
            </a: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  ①顧問：　　　　　　　　　　　　なし　　　　　　　　　　　　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②株保有・利益：　　　　　　　なし　　　　　　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③特許使用料：　　　　　　　　なし　　　　　　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④講演料：　　　　　　　　　　　なし　　　　　　　　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⑤原稿料：　　　　　　　　　　　なし　　　　　　　　　  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⑥受託研究・共同研究費：　〇〇製薬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⑦奨学寄付金：　　　　　　　　〇〇製薬　　　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⑧寄付講座所属：　　　　　　あり</a:t>
            </a:r>
            <a:r>
              <a:rPr lang="ja-JP" altLang="en-US" sz="2000" b="1">
                <a:solidFill>
                  <a:schemeClr val="bg1"/>
                </a:solidFill>
                <a:latin typeface="Arial" charset="0"/>
                <a:ea typeface="ＭＳ Ｐゴシック" charset="-128"/>
              </a:rPr>
              <a:t>（〇〇製薬）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⑨贈答品などの報酬：　　　　なし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000" b="1" dirty="0">
              <a:solidFill>
                <a:srgbClr val="FFFF1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3076" name="正方形/長方形 4"/>
          <p:cNvSpPr>
            <a:spLocks noChangeArrowheads="1"/>
          </p:cNvSpPr>
          <p:nvPr/>
        </p:nvSpPr>
        <p:spPr bwMode="auto">
          <a:xfrm>
            <a:off x="247650" y="1036638"/>
            <a:ext cx="8642350" cy="5718175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620713" y="120650"/>
            <a:ext cx="76057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>
                <a:solidFill>
                  <a:schemeClr val="bg1"/>
                </a:solidFill>
              </a:rPr>
              <a:t>〔</a:t>
            </a:r>
            <a:r>
              <a:rPr lang="ja-JP" altLang="en-US" sz="2400">
                <a:solidFill>
                  <a:schemeClr val="bg1"/>
                </a:solidFill>
              </a:rPr>
              <a:t>スライド例</a:t>
            </a:r>
            <a:r>
              <a:rPr lang="en-US" altLang="ja-JP" sz="2400">
                <a:solidFill>
                  <a:schemeClr val="bg1"/>
                </a:solidFill>
              </a:rPr>
              <a:t>〕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2400">
                <a:solidFill>
                  <a:schemeClr val="bg1"/>
                </a:solidFill>
              </a:rPr>
              <a:t>学術講演会口頭発表時、申告すべきＣＯＩ状態がある場合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119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Times New Roman</vt:lpstr>
      <vt:lpstr>Default Design</vt:lpstr>
      <vt:lpstr>第30回山形県臨床工学会 ＣＯ Ｉ 開示 　 筆頭発表者名：〇〇〇〇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printingokaze</cp:lastModifiedBy>
  <cp:revision>95</cp:revision>
  <dcterms:created xsi:type="dcterms:W3CDTF">2000-09-04T17:39:07Z</dcterms:created>
  <dcterms:modified xsi:type="dcterms:W3CDTF">2026-08-07T03:53:15Z</dcterms:modified>
</cp:coreProperties>
</file>